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AD98-A589-43DD-A539-30D9B0F3342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79F1B-C43D-4344-BBA0-49426BAA5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AD98-A589-43DD-A539-30D9B0F3342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79F1B-C43D-4344-BBA0-49426BAA5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AD98-A589-43DD-A539-30D9B0F3342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79F1B-C43D-4344-BBA0-49426BAA5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AD98-A589-43DD-A539-30D9B0F3342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79F1B-C43D-4344-BBA0-49426BAA5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AD98-A589-43DD-A539-30D9B0F3342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79F1B-C43D-4344-BBA0-49426BAA5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AD98-A589-43DD-A539-30D9B0F3342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79F1B-C43D-4344-BBA0-49426BAA5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AD98-A589-43DD-A539-30D9B0F3342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79F1B-C43D-4344-BBA0-49426BAA5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AD98-A589-43DD-A539-30D9B0F3342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79F1B-C43D-4344-BBA0-49426BAA5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AD98-A589-43DD-A539-30D9B0F3342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79F1B-C43D-4344-BBA0-49426BAA5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AD98-A589-43DD-A539-30D9B0F3342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79F1B-C43D-4344-BBA0-49426BAA5F8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AD98-A589-43DD-A539-30D9B0F3342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E079F1B-C43D-4344-BBA0-49426BAA5F8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23AD98-A589-43DD-A539-30D9B0F33425}" type="datetimeFigureOut">
              <a:rPr lang="en-US" smtClean="0"/>
              <a:pPr/>
              <a:t>6/6/2019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079F1B-C43D-4344-BBA0-49426BAA5F8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219200"/>
            <a:ext cx="7772400" cy="18297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State Level Training for </a:t>
            </a:r>
            <a:r>
              <a:rPr lang="en-US" dirty="0" err="1" smtClean="0"/>
              <a:t>Hr.Sec.Teachers</a:t>
            </a:r>
            <a:r>
              <a:rPr lang="en-US" dirty="0" smtClean="0"/>
              <a:t> of English</a:t>
            </a:r>
            <a:br>
              <a:rPr lang="en-US" dirty="0" smtClean="0"/>
            </a:br>
            <a:r>
              <a:rPr lang="en-US" dirty="0" err="1" smtClean="0"/>
              <a:t>SCERT,Chennai</a:t>
            </a: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685800" y="3657600"/>
            <a:ext cx="7467600" cy="1153711"/>
          </a:xfrm>
        </p:spPr>
        <p:txBody>
          <a:bodyPr>
            <a:normAutofit fontScale="70000" lnSpcReduction="20000"/>
          </a:bodyPr>
          <a:lstStyle/>
          <a:p>
            <a:pPr algn="l"/>
            <a:r>
              <a:rPr lang="en-US" dirty="0" smtClean="0"/>
              <a:t>			         Dr.  S.SAYIRAM,</a:t>
            </a:r>
          </a:p>
          <a:p>
            <a:pPr algn="l"/>
            <a:r>
              <a:rPr lang="en-US" dirty="0" smtClean="0"/>
              <a:t>			         </a:t>
            </a:r>
            <a:r>
              <a:rPr lang="en-US" dirty="0" err="1" smtClean="0"/>
              <a:t>P.G.Asst</a:t>
            </a:r>
            <a:r>
              <a:rPr lang="en-US" dirty="0" smtClean="0"/>
              <a:t> of English	   		                     			         </a:t>
            </a:r>
            <a:r>
              <a:rPr lang="en-US" dirty="0" err="1" smtClean="0"/>
              <a:t>K.A.P.Viswanatham</a:t>
            </a:r>
            <a:r>
              <a:rPr lang="en-US" dirty="0" smtClean="0"/>
              <a:t> </a:t>
            </a:r>
            <a:r>
              <a:rPr lang="en-US" dirty="0" err="1" smtClean="0"/>
              <a:t>Hr.Sec.School</a:t>
            </a:r>
            <a:r>
              <a:rPr lang="en-US" dirty="0" smtClean="0"/>
              <a:t>,</a:t>
            </a:r>
          </a:p>
          <a:p>
            <a:pPr algn="l"/>
            <a:r>
              <a:rPr lang="en-US" dirty="0" smtClean="0"/>
              <a:t>			         </a:t>
            </a:r>
            <a:r>
              <a:rPr lang="en-US" dirty="0" err="1" smtClean="0"/>
              <a:t>Thillainagar</a:t>
            </a:r>
            <a:r>
              <a:rPr lang="en-US" dirty="0" smtClean="0"/>
              <a:t>, </a:t>
            </a:r>
            <a:r>
              <a:rPr lang="en-US" dirty="0" err="1" smtClean="0"/>
              <a:t>Trichy</a:t>
            </a: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Presence of pre-reading, while-reading and post- reading questions</a:t>
            </a:r>
          </a:p>
          <a:p>
            <a:r>
              <a:rPr lang="en-US" dirty="0" smtClean="0"/>
              <a:t>Objective and descriptive questions</a:t>
            </a:r>
          </a:p>
          <a:p>
            <a:r>
              <a:rPr lang="en-US" dirty="0" smtClean="0"/>
              <a:t>Questions related to text, vocabulary, grammar  and skill development activities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dirty="0" smtClean="0"/>
              <a:t>Brevity is the soul of wit</a:t>
            </a:r>
          </a:p>
          <a:p>
            <a:endParaRPr lang="en-US" dirty="0" smtClean="0"/>
          </a:p>
          <a:p>
            <a:pPr algn="ctr"/>
            <a:r>
              <a:rPr lang="en-US" dirty="0" smtClean="0"/>
              <a:t>Terse essay 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Distinctive from other textual content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lvl="3" algn="ctr"/>
            <a:r>
              <a:rPr lang="en-US" dirty="0" smtClean="0"/>
              <a:t>Thank you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 Nice Cup of Tea</a:t>
            </a:r>
            <a:br>
              <a:rPr lang="en-US" dirty="0" smtClean="0"/>
            </a:br>
            <a:r>
              <a:rPr lang="en-US" dirty="0" smtClean="0"/>
              <a:t>					George Orwell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Published in the London Evening Standard in 1946 </a:t>
            </a:r>
          </a:p>
          <a:p>
            <a:r>
              <a:rPr lang="en-US" dirty="0" smtClean="0"/>
              <a:t>Expository and persuasive essay</a:t>
            </a:r>
          </a:p>
          <a:p>
            <a:r>
              <a:rPr lang="en-US" dirty="0" smtClean="0"/>
              <a:t>A blend of factual and humorous views</a:t>
            </a:r>
          </a:p>
          <a:p>
            <a:r>
              <a:rPr lang="en-US" dirty="0" smtClean="0"/>
              <a:t>Feasible extension of warm-up activities</a:t>
            </a:r>
          </a:p>
          <a:p>
            <a:r>
              <a:rPr lang="en-US" dirty="0" smtClean="0"/>
              <a:t>Tone – candid, courteous, and defensive </a:t>
            </a:r>
          </a:p>
          <a:p>
            <a:r>
              <a:rPr lang="en-US" dirty="0" smtClean="0"/>
              <a:t>Style  -  simple choice of diction and  simple 		sentence structure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 strategy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Silent reading in a class of the gifted</a:t>
            </a:r>
          </a:p>
          <a:p>
            <a:r>
              <a:rPr lang="en-US" dirty="0" smtClean="0"/>
              <a:t>Loud reading in a class of late bloomers</a:t>
            </a:r>
          </a:p>
          <a:p>
            <a:r>
              <a:rPr lang="en-US" dirty="0" smtClean="0"/>
              <a:t>Blend of silent reading and loud reading in a class of heterogeneous learners</a:t>
            </a:r>
          </a:p>
          <a:p>
            <a:r>
              <a:rPr lang="en-US" dirty="0" smtClean="0"/>
              <a:t>Use of pre-reading, while reading and post-reading questions  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 points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Golden rules of tea making</a:t>
            </a:r>
          </a:p>
          <a:p>
            <a:r>
              <a:rPr lang="en-US" dirty="0" smtClean="0"/>
              <a:t>Reasons for the essay</a:t>
            </a:r>
          </a:p>
          <a:p>
            <a:r>
              <a:rPr lang="en-US" dirty="0" smtClean="0"/>
              <a:t>Author’s preference to Indian tea</a:t>
            </a:r>
          </a:p>
          <a:p>
            <a:r>
              <a:rPr lang="en-US" dirty="0" smtClean="0"/>
              <a:t>Kinds of tea- Russian tea, china tea, Indian tea and </a:t>
            </a:r>
            <a:r>
              <a:rPr lang="en-US" dirty="0" err="1" smtClean="0"/>
              <a:t>ceylonese</a:t>
            </a:r>
            <a:r>
              <a:rPr lang="en-US" dirty="0" smtClean="0"/>
              <a:t> tea </a:t>
            </a:r>
          </a:p>
          <a:p>
            <a:r>
              <a:rPr lang="en-US" dirty="0" smtClean="0"/>
              <a:t>Expression of controversial ideas</a:t>
            </a:r>
          </a:p>
          <a:p>
            <a:r>
              <a:rPr lang="en-US" dirty="0" smtClean="0"/>
              <a:t>Justification of  firm ideas.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Samples of facts and personal opinions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Facts about china tea, </a:t>
            </a:r>
            <a:r>
              <a:rPr lang="en-US" dirty="0" smtClean="0"/>
              <a:t> teapots, </a:t>
            </a:r>
            <a:r>
              <a:rPr lang="en-US" dirty="0" smtClean="0"/>
              <a:t>strong tea </a:t>
            </a:r>
            <a:r>
              <a:rPr lang="en-US" dirty="0" smtClean="0"/>
              <a:t>,</a:t>
            </a:r>
            <a:r>
              <a:rPr lang="en-US" dirty="0" smtClean="0"/>
              <a:t>tea leaves  and a few more points related to tea as raison </a:t>
            </a:r>
            <a:r>
              <a:rPr lang="en-US" dirty="0" err="1" smtClean="0"/>
              <a:t>detre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Personal opinions about china tea </a:t>
            </a:r>
            <a:r>
              <a:rPr lang="en-US" dirty="0" smtClean="0"/>
              <a:t>, strong tea  </a:t>
            </a:r>
            <a:r>
              <a:rPr lang="en-US" dirty="0" smtClean="0"/>
              <a:t>,</a:t>
            </a:r>
            <a:r>
              <a:rPr lang="en-US" dirty="0" smtClean="0"/>
              <a:t> </a:t>
            </a:r>
            <a:r>
              <a:rPr lang="en-US" dirty="0" smtClean="0"/>
              <a:t>sweetening </a:t>
            </a:r>
            <a:r>
              <a:rPr lang="en-US" dirty="0" smtClean="0"/>
              <a:t>tea  and putting tea first.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Skill development activities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Integration</a:t>
            </a:r>
            <a:r>
              <a:rPr lang="en-US" dirty="0" smtClean="0"/>
              <a:t> </a:t>
            </a:r>
            <a:r>
              <a:rPr lang="en-US" b="1" dirty="0" smtClean="0"/>
              <a:t>of</a:t>
            </a:r>
            <a:r>
              <a:rPr lang="en-US" dirty="0" smtClean="0"/>
              <a:t> </a:t>
            </a:r>
            <a:r>
              <a:rPr lang="en-US" b="1" dirty="0" smtClean="0"/>
              <a:t>language</a:t>
            </a:r>
            <a:r>
              <a:rPr lang="en-US" dirty="0" smtClean="0"/>
              <a:t> </a:t>
            </a:r>
            <a:r>
              <a:rPr lang="en-US" b="1" dirty="0" smtClean="0"/>
              <a:t>skills</a:t>
            </a:r>
          </a:p>
          <a:p>
            <a:r>
              <a:rPr lang="en-US" b="1" dirty="0" smtClean="0"/>
              <a:t>Listening</a:t>
            </a:r>
            <a:r>
              <a:rPr lang="en-US" dirty="0" smtClean="0"/>
              <a:t> followed by Writing (</a:t>
            </a:r>
            <a:r>
              <a:rPr lang="en-US" dirty="0" err="1" smtClean="0"/>
              <a:t>p.no</a:t>
            </a:r>
            <a:r>
              <a:rPr lang="en-US" dirty="0" smtClean="0"/>
              <a:t> 40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A  short prose passage on “ The </a:t>
            </a:r>
            <a:r>
              <a:rPr lang="en-US" dirty="0" err="1" smtClean="0"/>
              <a:t>Signicance</a:t>
            </a:r>
            <a:r>
              <a:rPr lang="en-US" dirty="0" smtClean="0"/>
              <a:t> of Tea”</a:t>
            </a:r>
            <a:endParaRPr lang="en-US" dirty="0" smtClean="0"/>
          </a:p>
          <a:p>
            <a:r>
              <a:rPr lang="en-US" b="1" dirty="0" smtClean="0"/>
              <a:t>Silent</a:t>
            </a:r>
            <a:r>
              <a:rPr lang="en-US" dirty="0" smtClean="0"/>
              <a:t> </a:t>
            </a:r>
            <a:r>
              <a:rPr lang="en-US" b="1" dirty="0" smtClean="0"/>
              <a:t>reading</a:t>
            </a:r>
            <a:r>
              <a:rPr lang="en-US" dirty="0" smtClean="0"/>
              <a:t> followed by </a:t>
            </a:r>
            <a:r>
              <a:rPr lang="en-US" b="1" dirty="0" smtClean="0"/>
              <a:t>Speaking</a:t>
            </a:r>
            <a:r>
              <a:rPr lang="en-US" dirty="0" smtClean="0"/>
              <a:t> activity on “ The importance of developing a positive attitude” (</a:t>
            </a:r>
            <a:r>
              <a:rPr lang="en-US" dirty="0" err="1" smtClean="0"/>
              <a:t>p.no</a:t>
            </a:r>
            <a:r>
              <a:rPr lang="en-US" dirty="0" smtClean="0"/>
              <a:t> 40-41)</a:t>
            </a:r>
          </a:p>
          <a:p>
            <a:r>
              <a:rPr lang="en-US" b="1" dirty="0" smtClean="0"/>
              <a:t>Reading </a:t>
            </a:r>
          </a:p>
          <a:p>
            <a:r>
              <a:rPr lang="en-US" dirty="0" smtClean="0"/>
              <a:t>Non-verbal representation </a:t>
            </a:r>
            <a:r>
              <a:rPr lang="en-US" dirty="0" smtClean="0"/>
              <a:t> on “Fast – growing Occupations” (</a:t>
            </a:r>
            <a:r>
              <a:rPr lang="en-US" dirty="0" err="1" smtClean="0"/>
              <a:t>p.no</a:t>
            </a:r>
            <a:r>
              <a:rPr lang="en-US" dirty="0" smtClean="0"/>
              <a:t>- 41-43)</a:t>
            </a:r>
          </a:p>
          <a:p>
            <a:pPr>
              <a:buNone/>
            </a:pPr>
            <a:r>
              <a:rPr lang="en-US" dirty="0" smtClean="0"/>
              <a:t>	 	Focus on both skimming and scanning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Writing</a:t>
            </a:r>
          </a:p>
          <a:p>
            <a:pPr lvl="1">
              <a:buNone/>
            </a:pPr>
            <a:r>
              <a:rPr lang="en-US" dirty="0" smtClean="0"/>
              <a:t>Article writing- Salient points- Guided composition followed by free composition</a:t>
            </a:r>
          </a:p>
          <a:p>
            <a:pPr lvl="1">
              <a:buNone/>
            </a:pPr>
            <a:r>
              <a:rPr lang="en-US" dirty="0" smtClean="0"/>
              <a:t>Topics for Guided composition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1.Awareness of the dangers posed by indiscriminate use of plastic </a:t>
            </a:r>
          </a:p>
          <a:p>
            <a:pPr lvl="1">
              <a:buNone/>
            </a:pPr>
            <a:r>
              <a:rPr lang="en-US" dirty="0" smtClean="0"/>
              <a:t>2. Personal hygiene and sanitation for healthy living</a:t>
            </a:r>
          </a:p>
          <a:p>
            <a:pPr lvl="1">
              <a:buNone/>
            </a:pPr>
            <a:r>
              <a:rPr lang="en-US" dirty="0" smtClean="0"/>
              <a:t>Topics for Free composition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1. The profession you would like to choose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/>
              <a:t>2.The importance of a balanced diet</a:t>
            </a:r>
          </a:p>
          <a:p>
            <a:pPr lvl="1">
              <a:buNone/>
            </a:pPr>
            <a:r>
              <a:rPr lang="en-US" dirty="0" smtClean="0"/>
              <a:t>	3. A memorable journey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Selective synonyms and antonyms</a:t>
            </a:r>
          </a:p>
          <a:p>
            <a:r>
              <a:rPr lang="en-US" dirty="0" err="1" smtClean="0"/>
              <a:t>Nominalisation</a:t>
            </a:r>
            <a:r>
              <a:rPr lang="en-US" dirty="0" smtClean="0"/>
              <a:t> and </a:t>
            </a:r>
            <a:r>
              <a:rPr lang="en-US" dirty="0" err="1" smtClean="0"/>
              <a:t>denominalisation</a:t>
            </a:r>
            <a:r>
              <a:rPr lang="en-US" dirty="0" smtClean="0"/>
              <a:t> with </a:t>
            </a:r>
            <a:r>
              <a:rPr lang="en-US" dirty="0" smtClean="0"/>
              <a:t>sentences</a:t>
            </a:r>
          </a:p>
          <a:p>
            <a:r>
              <a:rPr lang="en-US" dirty="0" smtClean="0"/>
              <a:t>Possible expansion  with a few more examples as a follow-up activity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Grammar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Prepositions and conjunctions</a:t>
            </a:r>
          </a:p>
          <a:p>
            <a:r>
              <a:rPr lang="en-US" dirty="0" smtClean="0"/>
              <a:t>Focus on complex ideas</a:t>
            </a:r>
          </a:p>
          <a:p>
            <a:r>
              <a:rPr lang="en-US" dirty="0" smtClean="0"/>
              <a:t>Review of basic concepts through simple and different tasks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112</TotalTime>
  <Words>325</Words>
  <Application>Microsoft Office PowerPoint</Application>
  <PresentationFormat>On-screen Show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                                     State Level Training for Hr.Sec.Teachers of English SCERT,Chennai  </vt:lpstr>
      <vt:lpstr>A Nice Cup of Tea      George Orwell</vt:lpstr>
      <vt:lpstr>Reading strategy</vt:lpstr>
      <vt:lpstr>Value points</vt:lpstr>
      <vt:lpstr>Samples of facts and personal opinions</vt:lpstr>
      <vt:lpstr>Skill development activities</vt:lpstr>
      <vt:lpstr>Slide 7</vt:lpstr>
      <vt:lpstr>Vocabulary</vt:lpstr>
      <vt:lpstr>Grammar</vt:lpstr>
      <vt:lpstr>Assessment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State Level Training for Teachers of English SCERT,Chennai  </dc:title>
  <dc:creator>home</dc:creator>
  <cp:lastModifiedBy>home</cp:lastModifiedBy>
  <cp:revision>31</cp:revision>
  <dcterms:created xsi:type="dcterms:W3CDTF">2019-06-02T08:38:00Z</dcterms:created>
  <dcterms:modified xsi:type="dcterms:W3CDTF">2019-06-06T18:01:57Z</dcterms:modified>
</cp:coreProperties>
</file>